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 autoAdjust="0"/>
    <p:restoredTop sz="94694"/>
  </p:normalViewPr>
  <p:slideViewPr>
    <p:cSldViewPr snapToGrid="0">
      <p:cViewPr varScale="1">
        <p:scale>
          <a:sx n="91" d="100"/>
          <a:sy n="91" d="100"/>
        </p:scale>
        <p:origin x="3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5" d="100"/>
          <a:sy n="125" d="100"/>
        </p:scale>
        <p:origin x="29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BA8B089-8A4E-ECA5-7661-96359A1489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C11CC4-7E8C-BD45-E714-9226B4370B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9AAF5-F3CD-4F2D-A5A8-0A1EC7B7C6CE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081A7-5ABA-E3FA-D775-3D827908BE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C3B09-A029-06CA-FBDC-AC64CBDC73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2FDC1-9923-43C1-9BC3-358EB8873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8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9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6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8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7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7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3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2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22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0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5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0CE56B-6244-4002-9225-B4C01FFA8D18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0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CD5B2-1F1F-5BA1-4CA0-6EAAC186B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995" y="226034"/>
            <a:ext cx="5829300" cy="3183467"/>
          </a:xfrm>
        </p:spPr>
        <p:txBody>
          <a:bodyPr/>
          <a:lstStyle/>
          <a:p>
            <a:r>
              <a:rPr lang="en-US" dirty="0"/>
              <a:t>Roman-CGI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7A6F38-6DE8-CBDA-7CC7-D3A08FDB3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895" y="3532267"/>
            <a:ext cx="5143500" cy="2207683"/>
          </a:xfrm>
        </p:spPr>
        <p:txBody>
          <a:bodyPr/>
          <a:lstStyle/>
          <a:p>
            <a:r>
              <a:rPr lang="en-US" dirty="0"/>
              <a:t>1:5 Scale Assembly</a:t>
            </a:r>
          </a:p>
        </p:txBody>
      </p:sp>
      <p:pic>
        <p:nvPicPr>
          <p:cNvPr id="5" name="Picture 4" descr="A close-up of a machine&#10;&#10;Description automatically generated">
            <a:extLst>
              <a:ext uri="{FF2B5EF4-FFF2-40B4-BE49-F238E27FC236}">
                <a16:creationId xmlns:a16="http://schemas.microsoft.com/office/drawing/2014/main" id="{B3770787-D45B-66FE-E199-73C8D8E636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01" t="10264" r="17640" b="16485"/>
          <a:stretch/>
        </p:blipFill>
        <p:spPr>
          <a:xfrm>
            <a:off x="948931" y="4132032"/>
            <a:ext cx="4960137" cy="425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8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machine&#10;&#10;Description automatically generated with medium confidence">
            <a:extLst>
              <a:ext uri="{FF2B5EF4-FFF2-40B4-BE49-F238E27FC236}">
                <a16:creationId xmlns:a16="http://schemas.microsoft.com/office/drawing/2014/main" id="{1C608DE3-9310-411D-97C2-E98217F410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29" t="3450" r="34155" b="6186"/>
          <a:stretch/>
        </p:blipFill>
        <p:spPr>
          <a:xfrm>
            <a:off x="1777583" y="403496"/>
            <a:ext cx="4690300" cy="83370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A2D4D6-12AB-492C-C515-E95FCCA5F5B1}"/>
              </a:ext>
            </a:extLst>
          </p:cNvPr>
          <p:cNvSpPr txBox="1"/>
          <p:nvPr/>
        </p:nvSpPr>
        <p:spPr>
          <a:xfrm>
            <a:off x="514865" y="7104807"/>
            <a:ext cx="24436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10492001-1_D-Rescaled(1in5)_C1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0194DA-8F01-C3A3-00D3-B9B71498F36B}"/>
              </a:ext>
            </a:extLst>
          </p:cNvPr>
          <p:cNvSpPr txBox="1"/>
          <p:nvPr/>
        </p:nvSpPr>
        <p:spPr>
          <a:xfrm>
            <a:off x="3942448" y="4895679"/>
            <a:ext cx="24436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10492001-1_D-Rescaled(1in5)_C2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D634AE-78B1-3DE4-C9CD-CD142AB61762}"/>
              </a:ext>
            </a:extLst>
          </p:cNvPr>
          <p:cNvSpPr txBox="1"/>
          <p:nvPr/>
        </p:nvSpPr>
        <p:spPr>
          <a:xfrm>
            <a:off x="200952" y="4861236"/>
            <a:ext cx="24436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10492001-1_D-Rescaled(1in5)_C3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CA3F81-9092-F876-39BA-31FB36F10AB9}"/>
              </a:ext>
            </a:extLst>
          </p:cNvPr>
          <p:cNvSpPr txBox="1"/>
          <p:nvPr/>
        </p:nvSpPr>
        <p:spPr>
          <a:xfrm>
            <a:off x="320984" y="2894664"/>
            <a:ext cx="24436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10492001-1_D-Rescaled(1in5)_C4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E0C0AE-13A3-3775-2BAE-8EF87206DD32}"/>
              </a:ext>
            </a:extLst>
          </p:cNvPr>
          <p:cNvSpPr txBox="1"/>
          <p:nvPr/>
        </p:nvSpPr>
        <p:spPr>
          <a:xfrm>
            <a:off x="320984" y="512594"/>
            <a:ext cx="24436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10492001-1_D-Rescaled(1in5)_C5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204442-B389-DECC-E3F9-0CD6A76EDBE5}"/>
              </a:ext>
            </a:extLst>
          </p:cNvPr>
          <p:cNvCxnSpPr/>
          <p:nvPr/>
        </p:nvCxnSpPr>
        <p:spPr>
          <a:xfrm>
            <a:off x="2314683" y="757080"/>
            <a:ext cx="411704" cy="2832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0487F46-6873-D7A9-68D6-33267E62ED15}"/>
              </a:ext>
            </a:extLst>
          </p:cNvPr>
          <p:cNvCxnSpPr/>
          <p:nvPr/>
        </p:nvCxnSpPr>
        <p:spPr>
          <a:xfrm>
            <a:off x="1978864" y="3165440"/>
            <a:ext cx="411704" cy="2832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0F4804B-7969-D820-D0F1-077BDCDA9E11}"/>
              </a:ext>
            </a:extLst>
          </p:cNvPr>
          <p:cNvCxnSpPr>
            <a:cxnSpLocks/>
          </p:cNvCxnSpPr>
          <p:nvPr/>
        </p:nvCxnSpPr>
        <p:spPr>
          <a:xfrm flipH="1">
            <a:off x="4047193" y="5138235"/>
            <a:ext cx="496564" cy="3288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3E9741E-2F29-CE5F-6CD8-85240DF570AE}"/>
              </a:ext>
            </a:extLst>
          </p:cNvPr>
          <p:cNvCxnSpPr/>
          <p:nvPr/>
        </p:nvCxnSpPr>
        <p:spPr>
          <a:xfrm>
            <a:off x="1978864" y="5083457"/>
            <a:ext cx="411704" cy="2832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BC36064-BD98-D543-073E-34230311B43B}"/>
              </a:ext>
            </a:extLst>
          </p:cNvPr>
          <p:cNvCxnSpPr/>
          <p:nvPr/>
        </p:nvCxnSpPr>
        <p:spPr>
          <a:xfrm>
            <a:off x="2314683" y="7381806"/>
            <a:ext cx="411704" cy="2832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10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39</Words>
  <Application>Microsoft Macintosh PowerPoint</Application>
  <PresentationFormat>Letter Paper (8.5x11 in)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Roman-CGI </vt:lpstr>
      <vt:lpstr>PowerPoint Presentation</vt:lpstr>
    </vt:vector>
  </TitlesOfParts>
  <Company>JPL ITSD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Ramirez, Hector R (US 357H)</dc:creator>
  <cp:lastModifiedBy>Creager, Brandon E (US 355B)</cp:lastModifiedBy>
  <cp:revision>3</cp:revision>
  <dcterms:created xsi:type="dcterms:W3CDTF">2024-08-14T21:09:55Z</dcterms:created>
  <dcterms:modified xsi:type="dcterms:W3CDTF">2024-10-08T14:53:59Z</dcterms:modified>
</cp:coreProperties>
</file>